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Montserrat ExtraBold" panose="020B0604020202020204" charset="0"/>
      <p:bold r:id="rId11"/>
      <p:italic r:id="rId12"/>
      <p:boldItalic r:id="rId13"/>
    </p:embeddedFont>
    <p:embeddedFont>
      <p:font typeface="Roboto Medium" panose="020B0604020202020204" charset="0"/>
      <p:regular r:id="rId14"/>
      <p:italic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97A447-D742-E250-7C9D-6D683F2160FA}" v="4" dt="2020-06-24T19:24:12.0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21"/>
  </p:normalViewPr>
  <p:slideViewPr>
    <p:cSldViewPr snapToGrid="0" snapToObjects="1">
      <p:cViewPr varScale="1">
        <p:scale>
          <a:sx n="90" d="100"/>
          <a:sy n="9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abrooks, Joe" userId="S::jxs3110@dcccd.edu::39270829-3696-4db0-af8b-dae1c0135560" providerId="AD" clId="Web-{7E97A447-D742-E250-7C9D-6D683F2160FA}"/>
    <pc:docChg chg="modSld">
      <pc:chgData name="Seabrooks, Joe" userId="S::jxs3110@dcccd.edu::39270829-3696-4db0-af8b-dae1c0135560" providerId="AD" clId="Web-{7E97A447-D742-E250-7C9D-6D683F2160FA}" dt="2020-06-24T19:24:12.084" v="3"/>
      <pc:docMkLst>
        <pc:docMk/>
      </pc:docMkLst>
      <pc:sldChg chg="delSp">
        <pc:chgData name="Seabrooks, Joe" userId="S::jxs3110@dcccd.edu::39270829-3696-4db0-af8b-dae1c0135560" providerId="AD" clId="Web-{7E97A447-D742-E250-7C9D-6D683F2160FA}" dt="2020-06-24T19:23:22.413" v="1"/>
        <pc:sldMkLst>
          <pc:docMk/>
          <pc:sldMk cId="1257402080" sldId="256"/>
        </pc:sldMkLst>
        <pc:spChg chg="del">
          <ac:chgData name="Seabrooks, Joe" userId="S::jxs3110@dcccd.edu::39270829-3696-4db0-af8b-dae1c0135560" providerId="AD" clId="Web-{7E97A447-D742-E250-7C9D-6D683F2160FA}" dt="2020-06-24T19:23:19.302" v="0"/>
          <ac:spMkLst>
            <pc:docMk/>
            <pc:sldMk cId="1257402080" sldId="256"/>
            <ac:spMk id="2" creationId="{FE15C5BD-F253-8440-A39E-1B94457A8DC2}"/>
          </ac:spMkLst>
        </pc:spChg>
        <pc:spChg chg="del">
          <ac:chgData name="Seabrooks, Joe" userId="S::jxs3110@dcccd.edu::39270829-3696-4db0-af8b-dae1c0135560" providerId="AD" clId="Web-{7E97A447-D742-E250-7C9D-6D683F2160FA}" dt="2020-06-24T19:23:22.413" v="1"/>
          <ac:spMkLst>
            <pc:docMk/>
            <pc:sldMk cId="1257402080" sldId="256"/>
            <ac:spMk id="3" creationId="{5B828294-B5B5-874E-A4D4-70A1E8A0CCA5}"/>
          </ac:spMkLst>
        </pc:spChg>
      </pc:sldChg>
      <pc:sldChg chg="delSp">
        <pc:chgData name="Seabrooks, Joe" userId="S::jxs3110@dcccd.edu::39270829-3696-4db0-af8b-dae1c0135560" providerId="AD" clId="Web-{7E97A447-D742-E250-7C9D-6D683F2160FA}" dt="2020-06-24T19:24:12.084" v="3"/>
        <pc:sldMkLst>
          <pc:docMk/>
          <pc:sldMk cId="3231845136" sldId="257"/>
        </pc:sldMkLst>
        <pc:spChg chg="del">
          <ac:chgData name="Seabrooks, Joe" userId="S::jxs3110@dcccd.edu::39270829-3696-4db0-af8b-dae1c0135560" providerId="AD" clId="Web-{7E97A447-D742-E250-7C9D-6D683F2160FA}" dt="2020-06-24T19:24:12.084" v="3"/>
          <ac:spMkLst>
            <pc:docMk/>
            <pc:sldMk cId="3231845136" sldId="257"/>
            <ac:spMk id="2" creationId="{DD9F28B9-B2C2-8E42-A814-33E5F9E2AF81}"/>
          </ac:spMkLst>
        </pc:spChg>
        <pc:spChg chg="del">
          <ac:chgData name="Seabrooks, Joe" userId="S::jxs3110@dcccd.edu::39270829-3696-4db0-af8b-dae1c0135560" providerId="AD" clId="Web-{7E97A447-D742-E250-7C9D-6D683F2160FA}" dt="2020-06-24T19:24:09.881" v="2"/>
          <ac:spMkLst>
            <pc:docMk/>
            <pc:sldMk cId="3231845136" sldId="257"/>
            <ac:spMk id="3" creationId="{C59C8C21-B26A-A147-8443-81CDD80290E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8F2BFFE7-3B37-EB42-942D-3247AC54E0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0E40B3-0940-8B40-BC3E-A6EFFCE2C6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24150" y="2225675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609622-B461-2542-9E98-517CC7C292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24150" y="4786316"/>
            <a:ext cx="9144000" cy="1385887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58B4C-533D-D14C-BC99-BCD2B3628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82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C85A43-9B96-5B45-B1AA-50484A96DE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D7C34D-D31E-8643-B56A-4546F11E74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CCEC8-040E-9544-A7CD-1ED57DF09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761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67FB0-0DF5-D945-9842-7320A21DA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7D4E4-EAB5-3244-B6EC-D9F246DDFA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6C212-690F-A541-99F8-41B4F5C9C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60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EC61C-EC4D-1940-B9A2-94FD8C44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45473-D876-DA42-A1B4-BF224E9BEC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1B9872-BE5D-B44C-8197-649D1F56E6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0629B1-13FB-B447-BBFD-E1822C120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614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324D7-C748-544D-A3E4-301BA6930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CA233E-F3D1-6D4B-8B92-96A5BDE0D4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2D5B41-8B91-744C-93CA-811ECAA29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4BCB51-F9EF-4048-8264-DADDCEB717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6A5CDF-2ECE-6A42-9D32-48BA65FBA8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19FEFC-0C6D-B145-8CB5-E48472FD1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528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D5819E3-A042-4C49-8099-763FB8C315A4}"/>
              </a:ext>
            </a:extLst>
          </p:cNvPr>
          <p:cNvSpPr/>
          <p:nvPr userDrawn="1"/>
        </p:nvSpPr>
        <p:spPr>
          <a:xfrm>
            <a:off x="0" y="6229351"/>
            <a:ext cx="12192000" cy="628650"/>
          </a:xfrm>
          <a:prstGeom prst="rect">
            <a:avLst/>
          </a:prstGeom>
          <a:solidFill>
            <a:srgbClr val="003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F466DF-7D8E-B745-883F-F4189B733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3A4319-1E9D-6549-A988-B73FA2E84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031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F78019F-ABD2-FB4E-80A6-19C4F9FBE131}"/>
              </a:ext>
            </a:extLst>
          </p:cNvPr>
          <p:cNvSpPr/>
          <p:nvPr userDrawn="1"/>
        </p:nvSpPr>
        <p:spPr>
          <a:xfrm>
            <a:off x="0" y="6229351"/>
            <a:ext cx="12192000" cy="628650"/>
          </a:xfrm>
          <a:prstGeom prst="rect">
            <a:avLst/>
          </a:prstGeom>
          <a:solidFill>
            <a:srgbClr val="003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B4B958-CF63-1948-9A0A-2D42E0ADD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66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0ED05-BB8F-D54B-AD7C-62392DAFB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AB5A5-E209-EF49-93C5-2A34CD614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B93DDD-A487-A64C-A8F7-C73B116E1E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B5C254-E322-694B-838D-6068DF254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17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51717-5072-4647-A506-7A248F6FC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BDC5D0-D88C-F74D-9505-4964B36456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1469CA-7D56-C943-8997-742E665A05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D4769-84CC-DF4A-A4DB-F46460DD6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253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18576-E61E-0B42-9901-C602610F8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2D3310-2EFA-A04C-B79C-037A95682D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19773-BFA9-1B4C-B537-D8D1D2A4D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369E-3047-794C-8347-00C6E847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509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bird&#10;&#10;Description automatically generated">
            <a:extLst>
              <a:ext uri="{FF2B5EF4-FFF2-40B4-BE49-F238E27FC236}">
                <a16:creationId xmlns:a16="http://schemas.microsoft.com/office/drawing/2014/main" id="{FBAD4C76-2886-D048-B7E3-B4B4E6F0AC2B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0DE88C-F6E4-154F-B30A-BCA12AD78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A86BFE-6AC8-E441-B8B6-B925B8B151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F4740-A283-1C47-8671-B24D4597FF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59944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CD5369E-3047-794C-8347-00C6E8479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967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bg1"/>
          </a:solidFill>
          <a:latin typeface="Montserrat ExtraBold" pitchFamily="2" charset="77"/>
          <a:ea typeface="Roboto Condensed" panose="02000000000000000000" pitchFamily="2" charset="0"/>
          <a:cs typeface="Montserrat ExtraBold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7402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1845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EE3C7CB2EDC5459E8C801A34FC1F7F" ma:contentTypeVersion="7" ma:contentTypeDescription="Create a new document." ma:contentTypeScope="" ma:versionID="ecd0587a4d1c3f9189dc06c9db77ed46">
  <xsd:schema xmlns:xsd="http://www.w3.org/2001/XMLSchema" xmlns:xs="http://www.w3.org/2001/XMLSchema" xmlns:p="http://schemas.microsoft.com/office/2006/metadata/properties" xmlns:ns2="5b53e325-7761-4250-98d1-c4f502566d3d" targetNamespace="http://schemas.microsoft.com/office/2006/metadata/properties" ma:root="true" ma:fieldsID="191f497d7a2209d4319a1783fdcc80c1" ns2:_="">
    <xsd:import namespace="5b53e325-7761-4250-98d1-c4f502566d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53e325-7761-4250-98d1-c4f502566d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F3AAB7-C557-4A4F-8336-7A26C98A9C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53e325-7761-4250-98d1-c4f502566d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47F5EA1-04AF-4C06-B0FB-8614FBDC197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8F2FC7E-2FE8-4044-AAC4-A4A1F23B28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McClendon, Josh</dc:creator>
  <cp:lastModifiedBy>McClendon, Josh</cp:lastModifiedBy>
  <cp:revision>16</cp:revision>
  <dcterms:created xsi:type="dcterms:W3CDTF">2020-06-16T18:40:41Z</dcterms:created>
  <dcterms:modified xsi:type="dcterms:W3CDTF">2020-06-24T20:33:36Z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0x010100FDEE3C7CB2EDC5459E8C801A34FC1F7F</vt:lpwstr>
  </property>
</Properties>
</file>